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92B7EA-BCCA-49B8-9FB1-B1606122E5D2}" v="1" dt="2021-04-16T14:21:38.3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7" autoAdjust="0"/>
    <p:restoredTop sz="94660"/>
  </p:normalViewPr>
  <p:slideViewPr>
    <p:cSldViewPr snapToGrid="0">
      <p:cViewPr>
        <p:scale>
          <a:sx n="91" d="100"/>
          <a:sy n="91" d="100"/>
        </p:scale>
        <p:origin x="63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chael Phillips" userId="c1c1c4a1fd3fec86" providerId="LiveId" clId="{7392B7EA-BCCA-49B8-9FB1-B1606122E5D2}"/>
    <pc:docChg chg="addSld modSld">
      <pc:chgData name="Rachael Phillips" userId="c1c1c4a1fd3fec86" providerId="LiveId" clId="{7392B7EA-BCCA-49B8-9FB1-B1606122E5D2}" dt="2021-04-16T14:25:30.811" v="58" actId="1076"/>
      <pc:docMkLst>
        <pc:docMk/>
      </pc:docMkLst>
      <pc:sldChg chg="modSp add mod">
        <pc:chgData name="Rachael Phillips" userId="c1c1c4a1fd3fec86" providerId="LiveId" clId="{7392B7EA-BCCA-49B8-9FB1-B1606122E5D2}" dt="2021-04-16T14:25:30.811" v="58" actId="1076"/>
        <pc:sldMkLst>
          <pc:docMk/>
          <pc:sldMk cId="2904582590" sldId="261"/>
        </pc:sldMkLst>
        <pc:spChg chg="mod">
          <ac:chgData name="Rachael Phillips" userId="c1c1c4a1fd3fec86" providerId="LiveId" clId="{7392B7EA-BCCA-49B8-9FB1-B1606122E5D2}" dt="2021-04-16T14:25:30.811" v="58" actId="1076"/>
          <ac:spMkLst>
            <pc:docMk/>
            <pc:sldMk cId="2904582590" sldId="261"/>
            <ac:spMk id="6" creationId="{497FD9FF-0E7F-459E-84CE-B62311BFA9C3}"/>
          </ac:spMkLst>
        </pc:sp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671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388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478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053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180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34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59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67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60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48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25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4/16/2021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387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medium.com/girlskill/set-your-man-free-a-practical-guide-to-a-thriving-relationship-with-him-yourself-a9b8b3315246" TargetMode="External"/><Relationship Id="rId5" Type="http://schemas.openxmlformats.org/officeDocument/2006/relationships/hyperlink" Target="https://medium.com/girlskill/let-him-lead-day-xx-of-99-days-of-wander-1266de4df30e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E1FF3FD-F09C-4647-AC6A-11B005866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C75FBE-6346-435A-B28A-51464B721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D3A2A0-2C44-4B44-8B34-255AB2B5B8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0" y="762000"/>
            <a:ext cx="3810000" cy="3048000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How to Connect to Your Feminine Energy</a:t>
            </a:r>
          </a:p>
        </p:txBody>
      </p:sp>
    </p:spTree>
    <p:extLst>
      <p:ext uri="{BB962C8B-B14F-4D97-AF65-F5344CB8AC3E}">
        <p14:creationId xmlns:p14="http://schemas.microsoft.com/office/powerpoint/2010/main" val="190684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E1FF3FD-F09C-4647-AC6A-11B005866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C75FBE-6346-435A-B28A-51464B721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FD9FF-0E7F-459E-84CE-B62311BFA9C3}"/>
              </a:ext>
            </a:extLst>
          </p:cNvPr>
          <p:cNvSpPr txBox="1"/>
          <p:nvPr/>
        </p:nvSpPr>
        <p:spPr>
          <a:xfrm>
            <a:off x="1506828" y="1294327"/>
            <a:ext cx="97428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3600" b="0" i="0" dirty="0">
                <a:effectLst/>
                <a:latin typeface="fell"/>
              </a:rPr>
              <a:t> Take full responsibility for your life and your dreams</a:t>
            </a:r>
          </a:p>
          <a:p>
            <a:pPr algn="l">
              <a:buFont typeface="+mj-lt"/>
              <a:buAutoNum type="arabicPeriod"/>
            </a:pPr>
            <a:r>
              <a:rPr lang="en-US" sz="3600" b="0" i="0" dirty="0">
                <a:effectLst/>
                <a:latin typeface="fell"/>
              </a:rPr>
              <a:t> Study femininity and womanhood</a:t>
            </a:r>
          </a:p>
          <a:p>
            <a:pPr algn="l">
              <a:buFont typeface="+mj-lt"/>
              <a:buAutoNum type="arabicPeriod"/>
            </a:pPr>
            <a:r>
              <a:rPr lang="en-US" sz="3600" b="0" i="0" dirty="0">
                <a:effectLst/>
                <a:latin typeface="fell"/>
              </a:rPr>
              <a:t> Get out of your head and drop into your heart and womb more often</a:t>
            </a:r>
          </a:p>
          <a:p>
            <a:pPr algn="l">
              <a:buFont typeface="+mj-lt"/>
              <a:buAutoNum type="arabicPeriod"/>
            </a:pPr>
            <a:r>
              <a:rPr lang="en-US" sz="3600" b="0" i="0" dirty="0">
                <a:effectLst/>
                <a:latin typeface="fell"/>
              </a:rPr>
              <a:t>Stop rationalizing everything</a:t>
            </a:r>
          </a:p>
          <a:p>
            <a:pPr algn="l">
              <a:buFont typeface="+mj-lt"/>
              <a:buAutoNum type="arabicPeriod"/>
            </a:pPr>
            <a:r>
              <a:rPr lang="en-US" sz="3600" b="0" i="0" dirty="0">
                <a:effectLst/>
                <a:latin typeface="fell"/>
              </a:rPr>
              <a:t>Give yourself permission to relax, to just be without doing</a:t>
            </a:r>
          </a:p>
        </p:txBody>
      </p:sp>
    </p:spTree>
    <p:extLst>
      <p:ext uri="{BB962C8B-B14F-4D97-AF65-F5344CB8AC3E}">
        <p14:creationId xmlns:p14="http://schemas.microsoft.com/office/powerpoint/2010/main" val="245877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E1FF3FD-F09C-4647-AC6A-11B005866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C75FBE-6346-435A-B28A-51464B721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FD9FF-0E7F-459E-84CE-B62311BFA9C3}"/>
              </a:ext>
            </a:extLst>
          </p:cNvPr>
          <p:cNvSpPr txBox="1"/>
          <p:nvPr/>
        </p:nvSpPr>
        <p:spPr>
          <a:xfrm>
            <a:off x="1506828" y="1294327"/>
            <a:ext cx="97428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0" i="0" dirty="0">
                <a:effectLst/>
                <a:latin typeface="fell"/>
              </a:rPr>
              <a:t>6. Make creativity a habit in your life</a:t>
            </a:r>
          </a:p>
          <a:p>
            <a:pPr algn="l"/>
            <a:r>
              <a:rPr lang="en-US" sz="3600" dirty="0">
                <a:latin typeface="fell"/>
              </a:rPr>
              <a:t>7. </a:t>
            </a:r>
            <a:r>
              <a:rPr lang="en-US" sz="3600" b="0" i="0" dirty="0">
                <a:effectLst/>
                <a:latin typeface="fell"/>
              </a:rPr>
              <a:t>Schedule a boudoir photo shoot</a:t>
            </a:r>
          </a:p>
          <a:p>
            <a:pPr algn="l"/>
            <a:r>
              <a:rPr lang="en-US" sz="3600" dirty="0">
                <a:latin typeface="fell"/>
              </a:rPr>
              <a:t>8.</a:t>
            </a:r>
            <a:r>
              <a:rPr lang="en-US" sz="3600" b="0" i="0" dirty="0">
                <a:effectLst/>
                <a:latin typeface="fell"/>
              </a:rPr>
              <a:t>Work on your worth and your value</a:t>
            </a:r>
          </a:p>
          <a:p>
            <a:pPr algn="l"/>
            <a:r>
              <a:rPr lang="en-US" sz="3600" b="0" i="0" dirty="0">
                <a:effectLst/>
                <a:latin typeface="fell"/>
              </a:rPr>
              <a:t>9.Make it your mission to become happy, and fulfilled</a:t>
            </a:r>
          </a:p>
          <a:p>
            <a:pPr algn="l"/>
            <a:r>
              <a:rPr lang="en-US" sz="3600" b="0" i="0" dirty="0">
                <a:effectLst/>
                <a:latin typeface="fell"/>
              </a:rPr>
              <a:t>10.Spend A LOT of time in nature and close to the water</a:t>
            </a:r>
          </a:p>
        </p:txBody>
      </p:sp>
    </p:spTree>
    <p:extLst>
      <p:ext uri="{BB962C8B-B14F-4D97-AF65-F5344CB8AC3E}">
        <p14:creationId xmlns:p14="http://schemas.microsoft.com/office/powerpoint/2010/main" val="1599476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E1FF3FD-F09C-4647-AC6A-11B005866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C75FBE-6346-435A-B28A-51464B721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FD9FF-0E7F-459E-84CE-B62311BFA9C3}"/>
              </a:ext>
            </a:extLst>
          </p:cNvPr>
          <p:cNvSpPr txBox="1"/>
          <p:nvPr/>
        </p:nvSpPr>
        <p:spPr>
          <a:xfrm>
            <a:off x="1506828" y="1294327"/>
            <a:ext cx="97428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dirty="0">
                <a:latin typeface="fell"/>
              </a:rPr>
              <a:t>11</a:t>
            </a:r>
            <a:r>
              <a:rPr lang="en-US" sz="3600" b="0" i="0" dirty="0">
                <a:effectLst/>
                <a:latin typeface="fell"/>
              </a:rPr>
              <a:t>. Spend more time with animals</a:t>
            </a:r>
          </a:p>
          <a:p>
            <a:pPr algn="l"/>
            <a:r>
              <a:rPr lang="en-US" sz="3600" b="0" i="0" dirty="0">
                <a:effectLst/>
                <a:latin typeface="fell"/>
              </a:rPr>
              <a:t>12.Spend more time with babies and children</a:t>
            </a:r>
          </a:p>
          <a:p>
            <a:pPr algn="l"/>
            <a:r>
              <a:rPr lang="en-US" sz="3600" dirty="0">
                <a:latin typeface="fell"/>
              </a:rPr>
              <a:t>13.</a:t>
            </a:r>
            <a:r>
              <a:rPr lang="en-US" sz="3600" b="0" i="0" dirty="0">
                <a:effectLst/>
                <a:latin typeface="fell"/>
              </a:rPr>
              <a:t>Smile and laugh more</a:t>
            </a:r>
          </a:p>
          <a:p>
            <a:pPr algn="l"/>
            <a:r>
              <a:rPr lang="en-US" sz="3600" b="0" i="0" dirty="0">
                <a:effectLst/>
                <a:latin typeface="fell"/>
              </a:rPr>
              <a:t>14.Get rid of negative people</a:t>
            </a:r>
          </a:p>
          <a:p>
            <a:pPr algn="l"/>
            <a:r>
              <a:rPr lang="en-US" sz="3600" b="0" i="0" dirty="0">
                <a:effectLst/>
                <a:latin typeface="fell"/>
              </a:rPr>
              <a:t>15.Stop reading the news &amp; scrolling social media</a:t>
            </a:r>
          </a:p>
        </p:txBody>
      </p:sp>
    </p:spTree>
    <p:extLst>
      <p:ext uri="{BB962C8B-B14F-4D97-AF65-F5344CB8AC3E}">
        <p14:creationId xmlns:p14="http://schemas.microsoft.com/office/powerpoint/2010/main" val="1961530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E1FF3FD-F09C-4647-AC6A-11B005866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C75FBE-6346-435A-B28A-51464B721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FD9FF-0E7F-459E-84CE-B62311BFA9C3}"/>
              </a:ext>
            </a:extLst>
          </p:cNvPr>
          <p:cNvSpPr txBox="1"/>
          <p:nvPr/>
        </p:nvSpPr>
        <p:spPr>
          <a:xfrm>
            <a:off x="1506828" y="1294327"/>
            <a:ext cx="974286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0" i="0" dirty="0">
                <a:effectLst/>
                <a:latin typeface="fell"/>
              </a:rPr>
              <a:t>16.Spend time in silence</a:t>
            </a:r>
          </a:p>
          <a:p>
            <a:pPr algn="l"/>
            <a:r>
              <a:rPr lang="en-US" sz="3600" b="0" i="0" dirty="0">
                <a:effectLst/>
                <a:latin typeface="fell"/>
              </a:rPr>
              <a:t>17.Meditate</a:t>
            </a:r>
          </a:p>
          <a:p>
            <a:pPr algn="l"/>
            <a:r>
              <a:rPr lang="en-US" sz="3600" b="0" i="0" dirty="0">
                <a:effectLst/>
                <a:latin typeface="fell"/>
              </a:rPr>
              <a:t>18.Study, observe &amp; work with your menstrual cycle and its connection to the moon</a:t>
            </a:r>
          </a:p>
          <a:p>
            <a:pPr algn="l"/>
            <a:r>
              <a:rPr lang="en-US" sz="3600" b="0" i="0" dirty="0">
                <a:effectLst/>
                <a:latin typeface="fell"/>
              </a:rPr>
              <a:t>19.Dance. Move your body often &amp; free in a non-linear way</a:t>
            </a:r>
          </a:p>
          <a:p>
            <a:pPr algn="l"/>
            <a:r>
              <a:rPr lang="en-US" sz="3600" b="0" i="0" u="sng" dirty="0">
                <a:effectLst/>
                <a:latin typeface="fel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20.Let your man lead</a:t>
            </a:r>
            <a:endParaRPr lang="en-US" sz="3600" b="0" i="0" dirty="0">
              <a:effectLst/>
              <a:latin typeface="fell"/>
            </a:endParaRPr>
          </a:p>
          <a:p>
            <a:pPr algn="l"/>
            <a:r>
              <a:rPr lang="en-US" sz="3600" b="0" i="0" u="sng">
                <a:effectLst/>
                <a:latin typeface="fel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21.Set </a:t>
            </a:r>
            <a:r>
              <a:rPr lang="en-US" sz="3600" b="0" i="0" u="sng" dirty="0">
                <a:effectLst/>
                <a:latin typeface="fel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your man free</a:t>
            </a:r>
            <a:endParaRPr lang="en-US" sz="3600" b="0" i="0" dirty="0">
              <a:effectLst/>
              <a:latin typeface="fell"/>
            </a:endParaRPr>
          </a:p>
        </p:txBody>
      </p:sp>
    </p:spTree>
    <p:extLst>
      <p:ext uri="{BB962C8B-B14F-4D97-AF65-F5344CB8AC3E}">
        <p14:creationId xmlns:p14="http://schemas.microsoft.com/office/powerpoint/2010/main" val="2987444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1E1FF3FD-F09C-4647-AC6A-11B005866D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09" r="1" b="1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C75FBE-6346-435A-B28A-51464B721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0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FD9FF-0E7F-459E-84CE-B62311BFA9C3}"/>
              </a:ext>
            </a:extLst>
          </p:cNvPr>
          <p:cNvSpPr txBox="1"/>
          <p:nvPr/>
        </p:nvSpPr>
        <p:spPr>
          <a:xfrm>
            <a:off x="1569891" y="747789"/>
            <a:ext cx="974286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>
              <a:buFont typeface="+mj-lt"/>
              <a:buAutoNum type="arabicPeriod"/>
            </a:pPr>
            <a:r>
              <a:rPr lang="en-US" sz="3600" b="1" i="0" dirty="0">
                <a:effectLst/>
                <a:latin typeface="Bell MT W01 SemiBold"/>
              </a:rPr>
              <a:t>Dress like a girl!</a:t>
            </a:r>
            <a:r>
              <a:rPr lang="en-US" sz="3600" b="0" i="0" dirty="0">
                <a:effectLst/>
                <a:latin typeface="inherit"/>
              </a:rPr>
              <a:t>  </a:t>
            </a:r>
          </a:p>
          <a:p>
            <a:pPr algn="l" fontAlgn="base">
              <a:buFont typeface="+mj-lt"/>
              <a:buAutoNum type="arabicPeriod"/>
            </a:pPr>
            <a:r>
              <a:rPr lang="en-US" sz="3600" b="1" i="0" dirty="0">
                <a:effectLst/>
                <a:latin typeface="Bell MT W01 SemiBold"/>
              </a:rPr>
              <a:t>Let him lead.</a:t>
            </a:r>
            <a:r>
              <a:rPr lang="en-US" sz="3600" b="0" i="0" dirty="0">
                <a:effectLst/>
                <a:latin typeface="inherit"/>
              </a:rPr>
              <a:t>  </a:t>
            </a:r>
          </a:p>
          <a:p>
            <a:pPr algn="l" fontAlgn="base">
              <a:buFont typeface="+mj-lt"/>
              <a:buAutoNum type="arabicPeriod"/>
            </a:pPr>
            <a:r>
              <a:rPr lang="en-US" sz="3600" dirty="0">
                <a:latin typeface="inherit"/>
              </a:rPr>
              <a:t>Make him feel like a priority.</a:t>
            </a:r>
            <a:endParaRPr lang="en-US" sz="3600" b="0" i="0" dirty="0">
              <a:effectLst/>
              <a:latin typeface="inherit"/>
            </a:endParaRPr>
          </a:p>
          <a:p>
            <a:pPr algn="l" fontAlgn="base">
              <a:buFont typeface="+mj-lt"/>
              <a:buAutoNum type="arabicPeriod"/>
            </a:pPr>
            <a:r>
              <a:rPr lang="en-US" sz="3600" b="1" i="0" dirty="0">
                <a:effectLst/>
                <a:latin typeface="Bell MT W01 SemiBold"/>
              </a:rPr>
              <a:t>Show him your softer side.</a:t>
            </a:r>
            <a:r>
              <a:rPr lang="en-US" sz="3600" b="0" i="0" dirty="0">
                <a:effectLst/>
                <a:latin typeface="inherit"/>
              </a:rPr>
              <a:t>  </a:t>
            </a:r>
          </a:p>
          <a:p>
            <a:pPr algn="l" fontAlgn="base">
              <a:buFont typeface="+mj-lt"/>
              <a:buAutoNum type="arabicPeriod"/>
            </a:pPr>
            <a:r>
              <a:rPr lang="en-US" sz="3600" b="1" i="0" dirty="0">
                <a:effectLst/>
                <a:latin typeface="Bell MT W01 SemiBold"/>
              </a:rPr>
              <a:t>Let him be your hero.</a:t>
            </a:r>
            <a:r>
              <a:rPr lang="en-US" sz="3600" b="0" i="0" dirty="0">
                <a:effectLst/>
                <a:latin typeface="inherit"/>
              </a:rPr>
              <a:t>  </a:t>
            </a:r>
          </a:p>
          <a:p>
            <a:pPr algn="l" fontAlgn="base">
              <a:buFont typeface="+mj-lt"/>
              <a:buAutoNum type="arabicPeriod"/>
            </a:pPr>
            <a:r>
              <a:rPr lang="en-US" sz="3600" b="1" i="0" dirty="0">
                <a:effectLst/>
                <a:latin typeface="Bell MT W01 SemiBold"/>
              </a:rPr>
              <a:t>Flirt.</a:t>
            </a:r>
            <a:r>
              <a:rPr lang="en-US" sz="3600" b="0" i="0" dirty="0">
                <a:effectLst/>
                <a:latin typeface="inherit"/>
              </a:rPr>
              <a:t> </a:t>
            </a:r>
          </a:p>
          <a:p>
            <a:pPr algn="l" fontAlgn="base">
              <a:buFont typeface="+mj-lt"/>
              <a:buAutoNum type="arabicPeriod"/>
            </a:pPr>
            <a:r>
              <a:rPr lang="en-US" sz="3600" b="1" i="0" dirty="0">
                <a:effectLst/>
                <a:latin typeface="Bell MT W01 SemiBold"/>
              </a:rPr>
              <a:t>Adore him.</a:t>
            </a:r>
            <a:r>
              <a:rPr lang="en-US" sz="3600" b="0" i="0" dirty="0">
                <a:effectLst/>
                <a:latin typeface="inherit"/>
              </a:rPr>
              <a:t>  </a:t>
            </a:r>
          </a:p>
          <a:p>
            <a:pPr algn="l" fontAlgn="base">
              <a:buFont typeface="+mj-lt"/>
              <a:buAutoNum type="arabicPeriod"/>
            </a:pPr>
            <a:r>
              <a:rPr lang="en-US" sz="3600" b="1" i="0" dirty="0">
                <a:effectLst/>
                <a:latin typeface="Bell MT W01 SemiBold"/>
              </a:rPr>
              <a:t>Be nurturing (and feed him).</a:t>
            </a:r>
            <a:r>
              <a:rPr lang="en-US" sz="3600" b="0" i="0" dirty="0">
                <a:effectLst/>
                <a:latin typeface="inherit"/>
              </a:rPr>
              <a:t>  </a:t>
            </a:r>
          </a:p>
          <a:p>
            <a:pPr algn="l" fontAlgn="base">
              <a:buFont typeface="+mj-lt"/>
              <a:buAutoNum type="arabicPeriod"/>
            </a:pPr>
            <a:r>
              <a:rPr lang="en-US" sz="3600" b="1" i="0" dirty="0">
                <a:effectLst/>
                <a:latin typeface="Bell MT W01 SemiBold"/>
              </a:rPr>
              <a:t>Let him pursue you.</a:t>
            </a:r>
            <a:r>
              <a:rPr lang="en-US" sz="3600" b="0" i="0" dirty="0">
                <a:effectLst/>
                <a:latin typeface="inherit"/>
              </a:rPr>
              <a:t>  </a:t>
            </a:r>
          </a:p>
          <a:p>
            <a:pPr algn="l" fontAlgn="base">
              <a:buFont typeface="+mj-lt"/>
              <a:buAutoNum type="arabicPeriod"/>
            </a:pPr>
            <a:r>
              <a:rPr lang="en-US" sz="3600" b="1" i="0" dirty="0">
                <a:effectLst/>
                <a:latin typeface="Bell MT W01 SemiBold"/>
              </a:rPr>
              <a:t>Wait to have sex.</a:t>
            </a:r>
            <a:r>
              <a:rPr lang="en-US" sz="3600" b="0" i="0" dirty="0">
                <a:effectLst/>
                <a:latin typeface="inherit"/>
              </a:rPr>
              <a:t>  </a:t>
            </a:r>
          </a:p>
        </p:txBody>
      </p:sp>
    </p:spTree>
    <p:extLst>
      <p:ext uri="{BB962C8B-B14F-4D97-AF65-F5344CB8AC3E}">
        <p14:creationId xmlns:p14="http://schemas.microsoft.com/office/powerpoint/2010/main" val="2904582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PebbleVTI">
  <a:themeElements>
    <a:clrScheme name="AnalogousFromDarkSeedLeftStep">
      <a:dk1>
        <a:srgbClr val="000000"/>
      </a:dk1>
      <a:lt1>
        <a:srgbClr val="FFFFFF"/>
      </a:lt1>
      <a:dk2>
        <a:srgbClr val="321C1C"/>
      </a:dk2>
      <a:lt2>
        <a:srgbClr val="F0F2F3"/>
      </a:lt2>
      <a:accent1>
        <a:srgbClr val="E76F29"/>
      </a:accent1>
      <a:accent2>
        <a:srgbClr val="D51720"/>
      </a:accent2>
      <a:accent3>
        <a:srgbClr val="E72981"/>
      </a:accent3>
      <a:accent4>
        <a:srgbClr val="D517BE"/>
      </a:accent4>
      <a:accent5>
        <a:srgbClr val="AE29E7"/>
      </a:accent5>
      <a:accent6>
        <a:srgbClr val="5825D7"/>
      </a:accent6>
      <a:hlink>
        <a:srgbClr val="AE3FBF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</TotalTime>
  <Words>243</Words>
  <Application>Microsoft Office PowerPoint</Application>
  <PresentationFormat>Widescreen</PresentationFormat>
  <Paragraphs>32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Avenir Next LT Pro</vt:lpstr>
      <vt:lpstr>Avenir Next LT Pro Light</vt:lpstr>
      <vt:lpstr>Bell MT W01 SemiBold</vt:lpstr>
      <vt:lpstr>fell</vt:lpstr>
      <vt:lpstr>inherit</vt:lpstr>
      <vt:lpstr>Sitka Subheading</vt:lpstr>
      <vt:lpstr>PebbleVTI</vt:lpstr>
      <vt:lpstr>How to Connect to Your Feminine Energy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Connect to Your Feminine Energy</dc:title>
  <dc:creator>Rachael Phillips</dc:creator>
  <cp:lastModifiedBy>Rachael Phillips</cp:lastModifiedBy>
  <cp:revision>2</cp:revision>
  <dcterms:created xsi:type="dcterms:W3CDTF">2021-04-16T00:39:37Z</dcterms:created>
  <dcterms:modified xsi:type="dcterms:W3CDTF">2021-04-16T14:25:36Z</dcterms:modified>
</cp:coreProperties>
</file>

<file path=docProps/thumbnail.jpeg>
</file>